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32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Эмблема ремикс_маленьк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457200"/>
            <a:ext cx="2377440" cy="23774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92608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1F4E79"/>
                </a:solidFill>
              </a:rPr>
              <a:t>УБ ЦОК: библиотека цифровых уроков для вашего ребёнка</a:t>
            </a:r>
          </a:p>
          <a:p>
            <a:pPr algn="ctr"/>
            <a:r>
              <a:rPr sz="2000">
                <a:solidFill>
                  <a:srgbClr val="2E74B5"/>
                </a:solidFill>
              </a:rPr>
              <a:t>МАОУ СОШ № 19, г. Екатеринбург</a:t>
            </a:r>
          </a:p>
          <a:p>
            <a:pPr algn="ctr"/>
            <a:r>
              <a:rPr sz="1600" i="1">
                <a:solidFill>
                  <a:srgbClr val="404040"/>
                </a:solidFill>
              </a:rPr>
              <a:t>Универсальная библиотека цифрового образовательного контента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Что такое УБ ЦОК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Это государственная библиотека цифровых уроков — внутри платформы «Госуслуги. Моя школа»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Инициатива Минцифры и Минпросвещения России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Бесплатно? Да, полностью и для всех!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Всё изученное в библиотеке входит в школьную программу и отражается в дневнике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Почему это надёжно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Все материалы входят в федеральный перечень ЭОР (приказ Минпросвещения № 551 от 23.07.2025)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Каждый урок прошёл экспертизу и соответствует ФГОС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Никакой рекламы и скрытых платежей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Всё изученное в библиотеке входит в школьную программу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Что внутри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«Учи.ру», «ЯКласс», «Фоксфорд», «Просвещение», «Экзамен-Медиа» и другие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Уроки по всем предметам школьной программы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Видео, интерактивные задания и тренажёры — на любой вкус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Ежемесячно добавляются новые подборки уроков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Как это работает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1. Учитель подбирает урок в библиотеке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2. Раздаёт его через электронный журнал (появляется у ребёнка)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3. Ребёнок выполняет — результат автоматически возвращается учителю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Родитель видит задания и оценки в «Госуслугах. Моя школа»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Всего 4 шага — и вы готовы!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1. Заведите учётную запись на Госуслугах (родителю и ребёнку от 14 лет)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2. Установите приложение «Госуслуги. Моя школа» (RuStore, Google Play, AppGallery, App Store)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3. Дайте согласие на обработку персональных данных — таблица на следующем слайде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4. Проверьте, что регион в профиле — Свердловская область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Кто даёт согласие на обработку данных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До 14 лет — только родитель (законный представитель)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 14 до 18 лет — ребёнок сам или родитель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От 18 лет — учащийся самостоятельно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Согласие можно дать прямо в приложении «Госуслуги. Моя школа»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Как открыть материал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Через телефон: приложение «Госуслуги. Моя школа» — раздел «Библиотека ЦОК»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 классе: учитель покажет QR-код или код сессии — ребёнок вводит его на странице входа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За ребёнка: родитель может открыть урок со своего устройства (по ссылке из сообщения учителя)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Что важно помнить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Сервис бесплатный — платных «предложений» не существует. Встретили требование денег? Это мошенники!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Вход — только через официальные Госуслуги и «Госуслуги. Моя школа»</a:t>
            </a:r>
          </a:p>
          <a:p>
            <a:pPr>
              <a:spcAft>
                <a:spcPts val="1000"/>
              </a:spcAft>
            </a:pPr>
            <a:r>
              <a:rPr sz="2200">
                <a:solidFill>
                  <a:srgbClr val="404040"/>
                </a:solidFill>
              </a:rPr>
              <a:t>•  Не вводите данные на страницах, открытых по сомнительным ссылкам, и будьте осторожны с QR-кодами из посторонних источников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4E79"/>
                </a:solidFill>
              </a:rPr>
              <a:t>Куда обращаться, если что-то не получилось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698480" cy="1364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Классный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руководитель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по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любому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вопросу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учебному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процессу</a:t>
            </a:r>
            <a:endParaRPr sz="2200" dirty="0">
              <a:solidFill>
                <a:srgbClr val="404040"/>
              </a:solidFill>
            </a:endParaRPr>
          </a:p>
          <a:p>
            <a:pPr>
              <a:spcAft>
                <a:spcPts val="1000"/>
              </a:spcAft>
            </a:pPr>
            <a:r>
              <a:rPr sz="2200" smtClean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Поддержка</a:t>
            </a:r>
            <a:r>
              <a:rPr sz="2200" dirty="0">
                <a:solidFill>
                  <a:srgbClr val="404040"/>
                </a:solidFill>
              </a:rPr>
              <a:t> «</a:t>
            </a:r>
            <a:r>
              <a:rPr sz="2200" dirty="0" err="1">
                <a:solidFill>
                  <a:srgbClr val="404040"/>
                </a:solidFill>
              </a:rPr>
              <a:t>Госуслуги</a:t>
            </a:r>
            <a:r>
              <a:rPr sz="2200" dirty="0">
                <a:solidFill>
                  <a:srgbClr val="404040"/>
                </a:solidFill>
              </a:rPr>
              <a:t>. </a:t>
            </a:r>
            <a:r>
              <a:rPr sz="2200" dirty="0" err="1">
                <a:solidFill>
                  <a:srgbClr val="404040"/>
                </a:solidFill>
              </a:rPr>
              <a:t>Моя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школа</a:t>
            </a:r>
            <a:r>
              <a:rPr sz="2200" dirty="0">
                <a:solidFill>
                  <a:srgbClr val="404040"/>
                </a:solidFill>
              </a:rPr>
              <a:t>»: 8 800 100 70 10 (</a:t>
            </a:r>
            <a:r>
              <a:rPr sz="2200" dirty="0" err="1">
                <a:solidFill>
                  <a:srgbClr val="404040"/>
                </a:solidFill>
              </a:rPr>
              <a:t>бесплатно</a:t>
            </a:r>
            <a:r>
              <a:rPr sz="2200" dirty="0">
                <a:solidFill>
                  <a:srgbClr val="404040"/>
                </a:solidFill>
              </a:rPr>
              <a:t>)</a:t>
            </a:r>
          </a:p>
          <a:p>
            <a:pPr>
              <a:spcAft>
                <a:spcPts val="1000"/>
              </a:spcAft>
            </a:pPr>
            <a:r>
              <a:rPr sz="2200" dirty="0">
                <a:solidFill>
                  <a:srgbClr val="404040"/>
                </a:solidFill>
              </a:rPr>
              <a:t>•  </a:t>
            </a:r>
            <a:r>
              <a:rPr sz="2200" dirty="0" err="1">
                <a:solidFill>
                  <a:srgbClr val="404040"/>
                </a:solidFill>
              </a:rPr>
              <a:t>Если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что-то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не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получилось</a:t>
            </a:r>
            <a:r>
              <a:rPr sz="2200" dirty="0">
                <a:solidFill>
                  <a:srgbClr val="404040"/>
                </a:solidFill>
              </a:rPr>
              <a:t> с </a:t>
            </a:r>
            <a:r>
              <a:rPr sz="2200" dirty="0" err="1">
                <a:solidFill>
                  <a:srgbClr val="404040"/>
                </a:solidFill>
              </a:rPr>
              <a:t>первого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раза</a:t>
            </a:r>
            <a:r>
              <a:rPr sz="2200" dirty="0">
                <a:solidFill>
                  <a:srgbClr val="404040"/>
                </a:solidFill>
              </a:rPr>
              <a:t> — </a:t>
            </a:r>
            <a:r>
              <a:rPr sz="2200" dirty="0" err="1">
                <a:solidFill>
                  <a:srgbClr val="404040"/>
                </a:solidFill>
              </a:rPr>
              <a:t>это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нормально</a:t>
            </a:r>
            <a:r>
              <a:rPr sz="2200" dirty="0">
                <a:solidFill>
                  <a:srgbClr val="404040"/>
                </a:solidFill>
              </a:rPr>
              <a:t>, </a:t>
            </a:r>
            <a:r>
              <a:rPr sz="2200" dirty="0" err="1">
                <a:solidFill>
                  <a:srgbClr val="404040"/>
                </a:solidFill>
              </a:rPr>
              <a:t>разберёмся</a:t>
            </a:r>
            <a:r>
              <a:rPr sz="2200" dirty="0">
                <a:solidFill>
                  <a:srgbClr val="404040"/>
                </a:solidFill>
              </a:rPr>
              <a:t> </a:t>
            </a:r>
            <a:r>
              <a:rPr sz="2200" dirty="0" err="1">
                <a:solidFill>
                  <a:srgbClr val="404040"/>
                </a:solidFill>
              </a:rPr>
              <a:t>вместе</a:t>
            </a:r>
            <a:r>
              <a:rPr sz="2200" dirty="0">
                <a:solidFill>
                  <a:srgbClr val="404040"/>
                </a:solidFill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481</Words>
  <Application>Microsoft Office PowerPoint</Application>
  <PresentationFormat>Широкоэкранный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Учетная запись Майкрософт</cp:lastModifiedBy>
  <cp:revision>2</cp:revision>
  <dcterms:created xsi:type="dcterms:W3CDTF">2013-01-27T09:14:16Z</dcterms:created>
  <dcterms:modified xsi:type="dcterms:W3CDTF">2026-10-16T09:16:32Z</dcterms:modified>
  <cp:category/>
</cp:coreProperties>
</file>