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32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Эмблема ремикс_маленьк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457200"/>
            <a:ext cx="2377440" cy="2377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92608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1F4E79"/>
                </a:solidFill>
              </a:rPr>
              <a:t>Госуслуги. Моя школа: если что-то пошло не так — разберёмся вместе!</a:t>
            </a:r>
          </a:p>
          <a:p>
            <a:pPr algn="ctr"/>
            <a:r>
              <a:rPr sz="2000">
                <a:solidFill>
                  <a:srgbClr val="2E74B5"/>
                </a:solidFill>
              </a:rPr>
              <a:t>МАОУ СОШ № 19, г. Екатеринбург</a:t>
            </a:r>
          </a:p>
          <a:p>
            <a:pPr algn="ctr"/>
            <a:r>
              <a:rPr sz="1600" i="1">
                <a:solidFill>
                  <a:srgbClr val="404040"/>
                </a:solidFill>
              </a:rPr>
              <a:t>Пошаговая помощь родителям: вход, оценки, расписание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Как это должно работать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У родителя — подтверждённая учётная запись на Госуслугах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Ребёнок добавлен в разделе «Семья и дети»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Согласие на обработку персональных данных дано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Если какой-то пункт не выполнен — начинаем с него!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Не получается войти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Подтверждённая учётная запись: госуслуги.рф → Профиль → «Учётная запись подтверждена»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Логин и пароль корректны (проверьте раскладку, капслок)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Приложение «Госуслуги. Моя школа» установлено и обновлено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Ребёнка нет в списке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Карточку ребёнка создаёт ОДИН родитель — в разделе «Семья и дети»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Второй родитель не создаёт новую карточку, а привязывает существующую!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Дубли карточек — причина половины сбоев с оценками и расписанием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Если ребёнок есть в ЗАГСе, но не находится поиском — проверьте ввод данных (ФИО, дата рождения)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Лайфхак: «светофор» статусов документов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«Введено вручную» — нажмите «Проверить» и дождитесь результата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«Не найдено в ЗАГСе» — исправьте данные и отправьте на проверку повторно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«Найдено» — всё в порядке, школа подтянет данные автоматически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Нет оценок и расписания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Откройте профиль на Госуслугах → регион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Смените регион на любой другой, подождите 2–3 минуты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Верните обратно — Свердловская область, снова подождите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Данные обычно появляются после обновления (при необходимости повторите)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Чек-лист технических проверок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Приложение обновлено до последней версии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Установлено из официального магазина: RuStore, Google Play, AppGallery или App Store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Android 9+ или iOS 14+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Свободное место на телефоне и стабильный интернет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Установили через сторонние сайты? Переустановите из RuStore — частая причина сбоев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Ошибка «Данные пользователя не найдены»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Профиль Госуслуг → «Разрешения и доверенности»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Найдите разрешение для «Госуслуги. Моя школа» и отзовите его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Выйдите из приложения и войдите заново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Согласуйте доступ снова — ошибка обычно исчезает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Куда идти по какому вопросу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Ребёнка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нет</a:t>
            </a:r>
            <a:r>
              <a:rPr sz="2200" dirty="0">
                <a:solidFill>
                  <a:srgbClr val="404040"/>
                </a:solidFill>
              </a:rPr>
              <a:t> в </a:t>
            </a:r>
            <a:r>
              <a:rPr sz="2200" dirty="0" err="1">
                <a:solidFill>
                  <a:srgbClr val="404040"/>
                </a:solidFill>
              </a:rPr>
              <a:t>списке</a:t>
            </a:r>
            <a:r>
              <a:rPr sz="2200" dirty="0">
                <a:solidFill>
                  <a:srgbClr val="404040"/>
                </a:solidFill>
              </a:rPr>
              <a:t> / </a:t>
            </a:r>
            <a:r>
              <a:rPr sz="2200" dirty="0" err="1">
                <a:solidFill>
                  <a:srgbClr val="404040"/>
                </a:solidFill>
              </a:rPr>
              <a:t>не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привязывается</a:t>
            </a:r>
            <a:r>
              <a:rPr sz="2200" dirty="0">
                <a:solidFill>
                  <a:srgbClr val="404040"/>
                </a:solidFill>
              </a:rPr>
              <a:t> — </a:t>
            </a:r>
            <a:r>
              <a:rPr sz="2200" dirty="0" err="1">
                <a:solidFill>
                  <a:srgbClr val="404040"/>
                </a:solidFill>
              </a:rPr>
              <a:t>поддержка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Госуслуг</a:t>
            </a:r>
            <a:endParaRPr sz="2200" dirty="0">
              <a:solidFill>
                <a:srgbClr val="404040"/>
              </a:solidFill>
            </a:endParaRP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Есть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ребёнок</a:t>
            </a:r>
            <a:r>
              <a:rPr sz="2200" dirty="0">
                <a:solidFill>
                  <a:srgbClr val="404040"/>
                </a:solidFill>
              </a:rPr>
              <a:t>, </a:t>
            </a:r>
            <a:r>
              <a:rPr sz="2200" dirty="0" err="1">
                <a:solidFill>
                  <a:srgbClr val="404040"/>
                </a:solidFill>
              </a:rPr>
              <a:t>но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нет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оценок</a:t>
            </a:r>
            <a:r>
              <a:rPr sz="2200" dirty="0">
                <a:solidFill>
                  <a:srgbClr val="404040"/>
                </a:solidFill>
              </a:rPr>
              <a:t> и </a:t>
            </a:r>
            <a:r>
              <a:rPr sz="2200" dirty="0" err="1">
                <a:solidFill>
                  <a:srgbClr val="404040"/>
                </a:solidFill>
              </a:rPr>
              <a:t>расписания</a:t>
            </a:r>
            <a:r>
              <a:rPr sz="2200" dirty="0">
                <a:solidFill>
                  <a:srgbClr val="404040"/>
                </a:solidFill>
              </a:rPr>
              <a:t> — </a:t>
            </a:r>
            <a:r>
              <a:rPr sz="2200" dirty="0" err="1">
                <a:solidFill>
                  <a:srgbClr val="404040"/>
                </a:solidFill>
              </a:rPr>
              <a:t>школа</a:t>
            </a:r>
            <a:r>
              <a:rPr sz="2200" dirty="0">
                <a:solidFill>
                  <a:srgbClr val="404040"/>
                </a:solidFill>
              </a:rPr>
              <a:t> (</a:t>
            </a:r>
            <a:r>
              <a:rPr sz="2200" dirty="0" err="1">
                <a:solidFill>
                  <a:srgbClr val="404040"/>
                </a:solidFill>
              </a:rPr>
              <a:t>проверка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журнала</a:t>
            </a:r>
            <a:r>
              <a:rPr sz="2200" dirty="0">
                <a:solidFill>
                  <a:srgbClr val="404040"/>
                </a:solidFill>
              </a:rPr>
              <a:t>)</a:t>
            </a: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Приложение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виснет</a:t>
            </a:r>
            <a:r>
              <a:rPr sz="2200" dirty="0">
                <a:solidFill>
                  <a:srgbClr val="404040"/>
                </a:solidFill>
              </a:rPr>
              <a:t>, </a:t>
            </a:r>
            <a:r>
              <a:rPr sz="2200" dirty="0" err="1">
                <a:solidFill>
                  <a:srgbClr val="404040"/>
                </a:solidFill>
              </a:rPr>
              <a:t>падает</a:t>
            </a:r>
            <a:r>
              <a:rPr sz="2200" dirty="0">
                <a:solidFill>
                  <a:srgbClr val="404040"/>
                </a:solidFill>
              </a:rPr>
              <a:t> — </a:t>
            </a:r>
            <a:r>
              <a:rPr sz="2200" dirty="0" err="1">
                <a:solidFill>
                  <a:srgbClr val="404040"/>
                </a:solidFill>
              </a:rPr>
              <a:t>поддержка</a:t>
            </a:r>
            <a:r>
              <a:rPr sz="2200" dirty="0">
                <a:solidFill>
                  <a:srgbClr val="404040"/>
                </a:solidFill>
              </a:rPr>
              <a:t> «</a:t>
            </a:r>
            <a:r>
              <a:rPr sz="2200" dirty="0" err="1">
                <a:solidFill>
                  <a:srgbClr val="404040"/>
                </a:solidFill>
              </a:rPr>
              <a:t>Госуслуги</a:t>
            </a:r>
            <a:r>
              <a:rPr sz="2200" dirty="0">
                <a:solidFill>
                  <a:srgbClr val="404040"/>
                </a:solidFill>
              </a:rPr>
              <a:t>. </a:t>
            </a:r>
            <a:r>
              <a:rPr sz="2200" dirty="0" err="1">
                <a:solidFill>
                  <a:srgbClr val="404040"/>
                </a:solidFill>
              </a:rPr>
              <a:t>Моя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школа</a:t>
            </a:r>
            <a:r>
              <a:rPr sz="2200" dirty="0">
                <a:solidFill>
                  <a:srgbClr val="404040"/>
                </a:solidFill>
              </a:rPr>
              <a:t>»</a:t>
            </a: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Вопросы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учебному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процессу</a:t>
            </a:r>
            <a:r>
              <a:rPr sz="2200" dirty="0">
                <a:solidFill>
                  <a:srgbClr val="404040"/>
                </a:solidFill>
              </a:rPr>
              <a:t> — </a:t>
            </a:r>
            <a:r>
              <a:rPr sz="2200" dirty="0" err="1">
                <a:solidFill>
                  <a:srgbClr val="404040"/>
                </a:solidFill>
              </a:rPr>
              <a:t>классный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 smtClean="0">
                <a:solidFill>
                  <a:srgbClr val="404040"/>
                </a:solidFill>
              </a:rPr>
              <a:t>руководитель</a:t>
            </a:r>
            <a:endParaRPr sz="22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Народный способ диагностики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Спросите в родительском чате класса: у всех ли нет данных?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Нет у всех — дело в школе: обратитесь к классному руководителю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Нет только у вашего ребёнка — проверьте запись в журнале (ФИО, дату рождения)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Жалоба через ПОС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Откройте Госуслуги → «Образование» → «Электронный дневник»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Выберите проблему «не найдены сведения об учащемся»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Ответ придёт в течение 30 дней на почту и в личный кабинет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Финал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Горячая линия «Моей школы»: 8 800 100-70-10 (с мобильного — 115)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Классный руководитель — по любым учебным вопросам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Семёнов И. В. — вопросы согласий и персональных данных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Разберёмся вместе — если что-то не получилось с первого раза, это нормально!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547</Words>
  <Application>Microsoft Office PowerPoint</Application>
  <PresentationFormat>Широкоэкранный</PresentationFormat>
  <Paragraphs>55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Учетная запись Майкрософт</cp:lastModifiedBy>
  <cp:revision>2</cp:revision>
  <dcterms:created xsi:type="dcterms:W3CDTF">2013-01-27T09:14:16Z</dcterms:created>
  <dcterms:modified xsi:type="dcterms:W3CDTF">2026-10-16T09:18:43Z</dcterms:modified>
  <cp:category/>
</cp:coreProperties>
</file>