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61" r:id="rId4"/>
    <p:sldId id="262" r:id="rId5"/>
    <p:sldId id="263" r:id="rId6"/>
    <p:sldId id="264" r:id="rId7"/>
    <p:sldId id="267" r:id="rId8"/>
    <p:sldId id="268" r:id="rId9"/>
    <p:sldId id="266" r:id="rId10"/>
    <p:sldId id="272" r:id="rId11"/>
    <p:sldId id="265" r:id="rId12"/>
    <p:sldId id="269" r:id="rId13"/>
    <p:sldId id="270" r:id="rId14"/>
    <p:sldId id="27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9873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209E-B3D6-40E8-B510-D399214F2F86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20E4-F2BC-4EFF-824A-53D4790F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4437112"/>
            <a:ext cx="4176000" cy="1468800"/>
          </a:xfrm>
        </p:spPr>
        <p:txBody>
          <a:bodyPr/>
          <a:lstStyle>
            <a:lvl1pPr>
              <a:spcBef>
                <a:spcPts val="480"/>
              </a:spcBef>
              <a:defRPr sz="2000" b="1" i="0" cap="all" baseline="0"/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2963044"/>
            <a:ext cx="3744342" cy="64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 докладчика – </a:t>
            </a:r>
            <a:br>
              <a:rPr lang="ru-RU" dirty="0" smtClean="0"/>
            </a:br>
            <a:r>
              <a:rPr lang="ru-RU" dirty="0" smtClean="0"/>
              <a:t>ФИО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59832" y="6453013"/>
            <a:ext cx="3024188" cy="3603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ДД.ММ.ГГ</a:t>
            </a:r>
          </a:p>
        </p:txBody>
      </p:sp>
    </p:spTree>
    <p:extLst>
      <p:ext uri="{BB962C8B-B14F-4D97-AF65-F5344CB8AC3E}">
        <p14:creationId xmlns:p14="http://schemas.microsoft.com/office/powerpoint/2010/main" val="105560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ru-RU" sz="2000" b="1" kern="1200" cap="all" baseline="0" dirty="0" smtClean="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fld id="{EBA16810-1936-44C4-B643-8211257C56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4176000" cy="1468800"/>
          </a:xfrm>
        </p:spPr>
        <p:txBody>
          <a:bodyPr/>
          <a:lstStyle/>
          <a:p>
            <a:r>
              <a:rPr lang="ru-RU" dirty="0"/>
              <a:t> «Электробезопасность»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1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10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ceryabinad\Desktop\9y3Nm1dY5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0725"/>
            <a:ext cx="7374334" cy="51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5768" y="260648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3399"/>
                </a:solidFill>
              </a:rPr>
              <a:t>Правила поведения по время грозы</a:t>
            </a:r>
          </a:p>
        </p:txBody>
      </p:sp>
    </p:spTree>
    <p:extLst>
      <p:ext uri="{BB962C8B-B14F-4D97-AF65-F5344CB8AC3E}">
        <p14:creationId xmlns:p14="http://schemas.microsoft.com/office/powerpoint/2010/main" val="1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11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\\Mrsk-dfs\дсми\Обмен\Акция среди сотрудников_НЕ ДЕЛАЙ САМ! ОСТАНОВИ ДРУГА!\Презентационный материал для дошкольников\Холоди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3" y="721638"/>
            <a:ext cx="1457876" cy="27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Mrsk-dfs\дсми\Обмен\Акция среди сотрудников_НЕ ДЕЛАЙ САМ! ОСТАНОВИ ДРУГА!\Презентационный материал для дошкольников\Утю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" y="3961998"/>
            <a:ext cx="2016224" cy="18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Mrsk-dfs\дсми\Обмен\Акция среди сотрудников_НЕ ДЕЛАЙ САМ! ОСТАНОВИ ДРУГА!\Презентационный материал для дошкольников\Пли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9738"/>
            <a:ext cx="1753781" cy="26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huvashova-NV\Desktop\b187f7ba-124e-11e4-83e5-d4ae52b8a5552-500x5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42" y="292666"/>
            <a:ext cx="2759346" cy="2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kulebaki.kupitseychas.ru/content/Mikrovolnovye_pec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4" y="3961998"/>
            <a:ext cx="2482736" cy="1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38" y="3117624"/>
            <a:ext cx="3033886" cy="30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4513" y="18864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dirty="0">
                <a:latin typeface="+mj-lt"/>
              </a:rPr>
              <a:t>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475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12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76238" y="980728"/>
            <a:ext cx="577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</a:rPr>
              <a:t>1</a:t>
            </a: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. ОПАСНО играть с электрическими розетками!</a:t>
            </a:r>
          </a:p>
          <a:p>
            <a:pPr>
              <a:defRPr/>
            </a:pPr>
            <a:endParaRPr lang="ru-RU" sz="1700" b="1" baseline="0" dirty="0" smtClean="0">
              <a:solidFill>
                <a:srgbClr val="003399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2. ОПАСНО самостоятельно ремонтировать   электроприборы!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674341"/>
            <a:ext cx="22685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2646016"/>
            <a:ext cx="219868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2987675" y="2646016"/>
            <a:ext cx="575945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baseline="0" dirty="0">
                <a:latin typeface="+mn-lt"/>
              </a:rPr>
              <a:t>3. ОПАСНО использовать приборы рядом с водой!</a:t>
            </a:r>
          </a:p>
          <a:p>
            <a:pPr eaLnBrk="1" hangingPunct="1"/>
            <a:endParaRPr lang="ru-RU" altLang="ru-RU" sz="1700" b="1" baseline="0" dirty="0">
              <a:latin typeface="+mn-lt"/>
            </a:endParaRPr>
          </a:p>
          <a:p>
            <a:pPr eaLnBrk="1" hangingPunct="1"/>
            <a:r>
              <a:rPr lang="ru-RU" altLang="ru-RU" sz="1700" b="1" baseline="0" dirty="0">
                <a:latin typeface="+mn-lt"/>
              </a:rPr>
              <a:t>4. ОПАСНО прикасаться к электроприборам мокрыми </a:t>
            </a:r>
            <a:r>
              <a:rPr lang="ru-RU" altLang="ru-RU" sz="1700" b="1" baseline="0" dirty="0" smtClean="0">
                <a:latin typeface="+mn-lt"/>
              </a:rPr>
              <a:t>руками!</a:t>
            </a:r>
            <a:endParaRPr lang="ru-RU" altLang="ru-RU" sz="1700" b="1" baseline="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913" y="4614516"/>
            <a:ext cx="5694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003399"/>
                </a:solidFill>
              </a:rPr>
              <a:t>5. ОПАСНО открывать лестничные электрощиты, находящиеся в подъездах до­мов!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425" y="3776316"/>
            <a:ext cx="206692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1377950" y="155575"/>
            <a:ext cx="6264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baseline="0" dirty="0">
                <a:latin typeface="+mn-lt"/>
              </a:rPr>
              <a:t>Правила поведения с электричеством в быту</a:t>
            </a:r>
            <a:endParaRPr lang="ru-RU" altLang="ru-RU" sz="20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3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13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63713" y="1588"/>
            <a:ext cx="5545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000" b="1" baseline="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  <a:r>
              <a:rPr lang="ru-RU" altLang="ru-RU" sz="2000" b="1" baseline="0" dirty="0" smtClean="0">
                <a:solidFill>
                  <a:schemeClr val="tx1"/>
                </a:solidFill>
                <a:ea typeface="+mn-ea"/>
                <a:cs typeface="+mn-cs"/>
              </a:rPr>
              <a:t>Энергетик</a:t>
            </a:r>
            <a:endParaRPr lang="ru-RU" altLang="ru-RU" sz="2000" b="1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1" name="Picture 11" descr="\\Mrsk-dfs\дсми\Обмен\Акция среди сотрудников_НЕ ДЕЛАЙ САМ! ОСТАНОВИ ДРУГА!\Презентационный материал для дошкольников\IMG_3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32924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\\Mrsk-dfs\дсми\Обмен\Акция среди сотрудников_НЕ ДЕЛАЙ САМ! ОСТАНОВИ ДРУГА!\Картинки по электробезопасности для детишек\Ка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700"/>
            <a:ext cx="22748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\\Mrsk-dfs\дсми\Обмен\Акция среди сотрудников_НЕ ДЕЛАЙ САМ! ОСТАНОВИ ДРУГА!\Картинки по электробезопасности для детишек\Боты 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3471863"/>
            <a:ext cx="2602830" cy="26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\\Mrsk-dfs\дсми\Обмен\Акция среди сотрудников_НЕ ДЕЛАЙ САМ! ОСТАНОВИ ДРУГА!\Картинки по электробезопасности для детишек\Перчат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84388"/>
            <a:ext cx="25193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14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75656" y="267607"/>
            <a:ext cx="5545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</a:rPr>
              <a:t> </a:t>
            </a:r>
            <a:r>
              <a:rPr lang="ru-RU" altLang="ru-RU" sz="2000" b="1" dirty="0" smtClean="0">
                <a:solidFill>
                  <a:srgbClr val="003399"/>
                </a:solidFill>
              </a:rPr>
              <a:t>Уважаемые ребята!</a:t>
            </a:r>
            <a:endParaRPr lang="ru-RU" altLang="ru-RU" sz="2000" b="1" dirty="0">
              <a:solidFill>
                <a:srgbClr val="003399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4601" y="993775"/>
            <a:ext cx="8029649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Электроэнергия - наш незаменимый помощник.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Но для  тех, кто не знает или пренебрегает правилами электробезопасности, не умеет обращаться с бытовыми приборами, нарушает правила поведения вблизи </a:t>
            </a:r>
            <a:r>
              <a:rPr kumimoji="0" lang="ru-RU" altLang="zh-CN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энергообъектов</a:t>
            </a: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электроэнергия таит в себе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смертельную опасность!!!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87824" y="3574256"/>
            <a:ext cx="55451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Ребята, будьте осторожны! </a:t>
            </a:r>
            <a:br>
              <a:rPr lang="ru-RU" altLang="ru-RU" sz="2000" b="1" dirty="0">
                <a:solidFill>
                  <a:srgbClr val="003399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Берегите свою жизнь и жизнь своих друзей!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01" y="3212976"/>
            <a:ext cx="27638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019" y="324433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8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2588" y="836712"/>
            <a:ext cx="8640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+mn-lt"/>
                <a:cs typeface="Arial" charset="0"/>
              </a:rPr>
              <a:t>На электростанциях  специальная машина (генератор) производит электричество.     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+mn-lt"/>
                <a:cs typeface="Arial" charset="0"/>
              </a:rPr>
              <a:t>Генераторы бывают разные. Бывают очень маленькие – их электроэнергии хватает только на освещение одной комнаты. Бывают генераторы – гиганты, которые дают электроэнергию большому городу. </a:t>
            </a:r>
          </a:p>
        </p:txBody>
      </p:sp>
      <p:pic>
        <p:nvPicPr>
          <p:cNvPr id="11" name="Содержимое 5" descr="Электростанц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592" r="1363" b="1489"/>
          <a:stretch>
            <a:fillRect/>
          </a:stretch>
        </p:blipFill>
        <p:spPr>
          <a:xfrm>
            <a:off x="1678781" y="2057053"/>
            <a:ext cx="6048375" cy="4011612"/>
          </a:xfrm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j-lt"/>
                <a:cs typeface="Arial" charset="0"/>
              </a:rPr>
              <a:t>Как в наш дом приходит электричество?</a:t>
            </a:r>
          </a:p>
        </p:txBody>
      </p:sp>
    </p:spTree>
    <p:extLst>
      <p:ext uri="{BB962C8B-B14F-4D97-AF65-F5344CB8AC3E}">
        <p14:creationId xmlns:p14="http://schemas.microsoft.com/office/powerpoint/2010/main" val="18429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3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приходит электричество?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01757" y="1844824"/>
            <a:ext cx="38893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От генератора электричество передается по специальным линиям электропередачи.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К высоким столбам – опорам прикреплены провода, по которым ток течет под очень большим напряжением. </a:t>
            </a:r>
          </a:p>
        </p:txBody>
      </p:sp>
      <p:pic>
        <p:nvPicPr>
          <p:cNvPr id="15" name="Содержимое 6" descr="Линии электропередач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037" y="1196752"/>
            <a:ext cx="4181475" cy="4778375"/>
          </a:xfrm>
        </p:spPr>
      </p:pic>
    </p:spTree>
    <p:extLst>
      <p:ext uri="{BB962C8B-B14F-4D97-AF65-F5344CB8AC3E}">
        <p14:creationId xmlns:p14="http://schemas.microsoft.com/office/powerpoint/2010/main" val="30560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4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приходит электричество?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36638" y="836712"/>
            <a:ext cx="8107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Когда электричество приходит в город, оно попадает на  подстанцию. </a:t>
            </a:r>
            <a:endParaRPr lang="ru-RU" altLang="ru-RU" sz="1800" baseline="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8" name="Picture 5" descr="\\Mrsk-dfs\дсми\Внутренние\Фото департамента\2012 год\12 10 03 Пуск ПС Краснопольская\ПС Краснопольска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>
            <a:fillRect/>
          </a:stretch>
        </p:blipFill>
        <p:spPr bwMode="auto">
          <a:xfrm>
            <a:off x="1048973" y="1389162"/>
            <a:ext cx="74088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5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приходит электричество?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131" y="818113"/>
            <a:ext cx="805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dirty="0" smtClean="0">
                <a:solidFill>
                  <a:srgbClr val="003399"/>
                </a:solidFill>
              </a:rPr>
              <a:t>Напряжение </a:t>
            </a:r>
            <a:r>
              <a:rPr lang="ru-RU" altLang="zh-CN" b="1" dirty="0">
                <a:solidFill>
                  <a:srgbClr val="003399"/>
                </a:solidFill>
              </a:rPr>
              <a:t>понижается с помощью специальной машины – трансформатора</a:t>
            </a:r>
            <a:endParaRPr lang="ru-RU" dirty="0"/>
          </a:p>
        </p:txBody>
      </p:sp>
      <p:pic>
        <p:nvPicPr>
          <p:cNvPr id="9" name="Содержимое 8" descr="Трансформато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718" y="1484784"/>
            <a:ext cx="6480175" cy="4308475"/>
          </a:xfrm>
        </p:spPr>
      </p:pic>
    </p:spTree>
    <p:extLst>
      <p:ext uri="{BB962C8B-B14F-4D97-AF65-F5344CB8AC3E}">
        <p14:creationId xmlns:p14="http://schemas.microsoft.com/office/powerpoint/2010/main" val="23848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приходит электричество?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b="1" dirty="0">
                <a:solidFill>
                  <a:srgbClr val="003399"/>
                </a:solidFill>
              </a:rPr>
              <a:t>Дальше электрический ток идет по кабелям под землей или по воздушной                                   линии над землей. По этим проводам электричество </a:t>
            </a:r>
            <a:r>
              <a:rPr lang="ru-RU" altLang="zh-CN" b="1" dirty="0" smtClean="0">
                <a:solidFill>
                  <a:srgbClr val="003399"/>
                </a:solidFill>
              </a:rPr>
              <a:t>подходит к </a:t>
            </a:r>
            <a:r>
              <a:rPr lang="ru-RU" altLang="zh-CN" b="1" dirty="0">
                <a:solidFill>
                  <a:srgbClr val="003399"/>
                </a:solidFill>
              </a:rPr>
              <a:t>дому и попадает в трансформаторную подстанцию, где напряжение понижается еще раз. Только после этого электричество можно использовать </a:t>
            </a:r>
            <a:r>
              <a:rPr lang="ru-RU" altLang="zh-CN" b="1" dirty="0" smtClean="0">
                <a:solidFill>
                  <a:srgbClr val="003399"/>
                </a:solidFill>
              </a:rPr>
              <a:t>в </a:t>
            </a:r>
            <a:r>
              <a:rPr lang="ru-RU" altLang="zh-CN" b="1" dirty="0">
                <a:solidFill>
                  <a:srgbClr val="003399"/>
                </a:solidFill>
              </a:rPr>
              <a:t>различных бытовых электроприборах у нас дома.</a:t>
            </a:r>
            <a:endParaRPr lang="ru-RU" dirty="0"/>
          </a:p>
        </p:txBody>
      </p:sp>
      <p:pic>
        <p:nvPicPr>
          <p:cNvPr id="8" name="Picture 6" descr="\\Mrsk-dfs\дсми\Обмен\Акция среди сотрудников_НЕ ДЕЛАЙ САМ! ОСТАНОВИ ДРУГА!\Презентационный материал для дошкольников\Трансформаторная подст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2032"/>
            <a:ext cx="5302101" cy="39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45915" y="116632"/>
            <a:ext cx="806469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Правила обращения с электричеством на улице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68288" y="1000448"/>
            <a:ext cx="529272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ОПАСНО  касаться оборванных висящих или лежащих на земле проводов или даже приближаться к ним!</a:t>
            </a:r>
            <a:endParaRPr kumimoji="0" lang="ru-RU" altLang="zh-CN" sz="17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2262" y="2157735"/>
            <a:ext cx="51847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2. ОПАСНО </a:t>
            </a:r>
            <a:r>
              <a:rPr lang="ru-RU" altLang="zh-CN" sz="1700" b="1" dirty="0">
                <a:solidFill>
                  <a:srgbClr val="003399"/>
                </a:solidFill>
                <a:latin typeface="+mn-lt"/>
              </a:rPr>
              <a:t>влезать на опоры высоковольтных линий </a:t>
            </a: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электропередачи!</a:t>
            </a:r>
          </a:p>
          <a:p>
            <a:pPr algn="just">
              <a:defRPr/>
            </a:pPr>
            <a:endParaRPr lang="ru-RU" altLang="zh-CN" sz="1700" b="1" dirty="0" smtClean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3. ОПАСНО играть под линиями электропередачи!</a:t>
            </a:r>
          </a:p>
          <a:p>
            <a:pPr algn="just">
              <a:defRPr/>
            </a:pP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4. ОПАСНО разводить костры под линиями </a:t>
            </a:r>
            <a:r>
              <a:rPr lang="ru-RU" altLang="zh-CN" sz="1700" b="1" dirty="0">
                <a:solidFill>
                  <a:srgbClr val="003399"/>
                </a:solidFill>
                <a:latin typeface="+mn-lt"/>
              </a:rPr>
              <a:t>электропередачи</a:t>
            </a: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!</a:t>
            </a:r>
          </a:p>
          <a:p>
            <a:pPr algn="just">
              <a:defRPr/>
            </a:pP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5. ОПАСНО запускать под проводами ЛЭП воздушных змеев!</a:t>
            </a: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0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3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32304" cy="22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5 Плакат горизонтальные А4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29347"/>
            <a:ext cx="3232304" cy="22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45915" y="116632"/>
            <a:ext cx="806469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Правила обращения с электричеством на улице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563938" y="1157263"/>
            <a:ext cx="48815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6. ОПАСНО влезать на крыши домов и строений, где поблизости проходят электрические провода!</a:t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7. ОПАСНО заходить в трансформаторные будки, </a:t>
            </a:r>
            <a:r>
              <a:rPr kumimoji="0" lang="ru-RU" altLang="zh-CN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электрощитовые</a:t>
            </a: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 другие электротехнические</a:t>
            </a:r>
            <a:r>
              <a:rPr kumimoji="0" lang="ru-RU" altLang="zh-CN" sz="17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помещения!</a:t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8. ОПАСНО трогать руками электроприборы, провода!  </a:t>
            </a:r>
            <a:endParaRPr kumimoji="0" lang="ru-RU" altLang="zh-CN" sz="17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2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" y="880444"/>
            <a:ext cx="3347864" cy="23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4 Плакат горизонтальные 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" y="3432480"/>
            <a:ext cx="3347864" cy="23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6" descr="electro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481513"/>
            <a:ext cx="3314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eЗна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06488"/>
            <a:ext cx="32019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2395538" y="350838"/>
            <a:ext cx="443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baseline="0" dirty="0">
                <a:solidFill>
                  <a:srgbClr val="003399"/>
                </a:solidFill>
                <a:latin typeface="+mj-lt"/>
              </a:rPr>
              <a:t>Предупреждающие знаки</a:t>
            </a:r>
            <a:endParaRPr lang="ru-RU" altLang="ru-RU" sz="2000" baseline="0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19" name="Picture 8" descr="\\Mrsk-dfs\дсми\Обмен\Акция среди сотрудников_НЕ ДЕЛАЙ САМ! ОСТАНОВИ ДРУГА!\Картинки по электробезопасности для детишек\Не влезай убь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9013"/>
            <a:ext cx="2185988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СРК Урала шаблон">
  <a:themeElements>
    <a:clrScheme name="Презентация МРСК Урал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8EB4E3"/>
      </a:accent2>
      <a:accent3>
        <a:srgbClr val="BFBFBF"/>
      </a:accent3>
      <a:accent4>
        <a:srgbClr val="F79646"/>
      </a:accent4>
      <a:accent5>
        <a:srgbClr val="4F81BD"/>
      </a:accent5>
      <a:accent6>
        <a:srgbClr val="4BACC6"/>
      </a:accent6>
      <a:hlink>
        <a:srgbClr val="000000"/>
      </a:hlink>
      <a:folHlink>
        <a:srgbClr val="C0504D"/>
      </a:folHlink>
    </a:clrScheme>
    <a:fontScheme name="Презентация МРСК Урала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Свердловэнерго шаблон" id="{E01A58C9-1644-4BC2-9EF3-7106C6C8967A}" vid="{DE19F80E-9374-44BE-96F1-BEC30C2E54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МСРК Урала шаблон</Template>
  <TotalTime>234</TotalTime>
  <Words>348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МСРК Урала шаблон</vt:lpstr>
      <vt:lpstr> «Электробезопасность»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«Электробезопасность»</dc:title>
  <dc:creator>Чувашова Наталья Владимировна</dc:creator>
  <cp:lastModifiedBy>Чувашова Наталья Владимировна</cp:lastModifiedBy>
  <cp:revision>12</cp:revision>
  <dcterms:created xsi:type="dcterms:W3CDTF">2016-04-19T09:24:12Z</dcterms:created>
  <dcterms:modified xsi:type="dcterms:W3CDTF">2016-06-27T13:00:17Z</dcterms:modified>
</cp:coreProperties>
</file>